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</p:sldIdLst>
  <p:notesMasterIdLst>
    <p:notesMasterId r:id="rId1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notesMaster" Target="notesMasters/notesMaster1.xml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※ 最終課題は大学の広報用にオープンキャンパスなどで紹介する場合があります．その場合は個別に大学側から連絡します．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138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2023-07-11T08:57:30Z</dcterms:created>
  <dcterms:modified xsi:type="dcterms:W3CDTF">2023-07-11T08:57:30Z</dcterms:modified>
</cp:coreProperties>
</file>